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01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Tomas Kondela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18.06.2024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534886"/>
            <a:ext cx="10874074" cy="40059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GB" sz="16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This information can be used if an alternate company wants to bid against space X for a rocket launch.   In this lab, you will create a machine learning pipeline  to predict if the first stage will land given the data from the preceding labs.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1453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Tomas Kondela</cp:lastModifiedBy>
  <cp:revision>199</cp:revision>
  <dcterms:created xsi:type="dcterms:W3CDTF">2021-04-29T18:58:34Z</dcterms:created>
  <dcterms:modified xsi:type="dcterms:W3CDTF">2024-06-17T09:45:25Z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